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8"/>
  </p:handoutMasterIdLst>
  <p:sldIdLst>
    <p:sldId id="256" r:id="rId2"/>
    <p:sldId id="260" r:id="rId3"/>
    <p:sldId id="267" r:id="rId4"/>
    <p:sldId id="266" r:id="rId5"/>
    <p:sldId id="264" r:id="rId6"/>
    <p:sldId id="265" r:id="rId7"/>
    <p:sldId id="263" r:id="rId8"/>
    <p:sldId id="262" r:id="rId9"/>
    <p:sldId id="268" r:id="rId10"/>
    <p:sldId id="261" r:id="rId11"/>
    <p:sldId id="276" r:id="rId12"/>
    <p:sldId id="275" r:id="rId13"/>
    <p:sldId id="274" r:id="rId14"/>
    <p:sldId id="257" r:id="rId15"/>
    <p:sldId id="271" r:id="rId16"/>
    <p:sldId id="272" r:id="rId17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6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1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9BA45-F9E3-45A2-88DE-D9D55F624A13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2ECAF-AFC2-4E69-A73A-1710BABAA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215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i="1" dirty="0" err="1"/>
              <a:t>Гульня</a:t>
            </a:r>
            <a:r>
              <a:rPr lang="ru-RU" sz="2400" i="1" dirty="0"/>
              <a:t>-в</a:t>
            </a:r>
            <a:r>
              <a:rPr lang="be-BY" sz="2400" i="1" dirty="0"/>
              <a:t>іктарына</a:t>
            </a:r>
            <a:endParaRPr lang="ru-RU" sz="2400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e-BY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Францыск Скарына і яго </a:t>
            </a:r>
            <a:r>
              <a:rPr lang="be-BY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39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819400"/>
            <a:ext cx="8712968" cy="3561928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1. Якое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імя, па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меркаваннях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некаторых навукоўцаў, магло быць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Скарыны замест Францыска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/>
              <a:t>а) Грыгорый                        в) Фабрыцыус</a:t>
            </a:r>
          </a:p>
          <a:p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б) Георгій                            г) Франц</a:t>
            </a:r>
          </a:p>
          <a:p>
            <a:r>
              <a:rPr lang="ru-RU" dirty="0" smtClean="0"/>
              <a:t> </a:t>
            </a:r>
            <a:r>
              <a:rPr lang="ru-RU" dirty="0"/>
              <a:t>д) Ігар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Блок 1. В</a:t>
            </a:r>
            <a:r>
              <a:rPr lang="ru-RU" sz="3600" b="1" dirty="0" smtClean="0"/>
              <a:t>ам </a:t>
            </a:r>
            <a:r>
              <a:rPr lang="ru-RU" sz="3600" b="1" dirty="0" err="1"/>
              <a:t>патрэбна</a:t>
            </a:r>
            <a:r>
              <a:rPr lang="ru-RU" sz="3600" b="1" dirty="0"/>
              <a:t> </a:t>
            </a:r>
            <a:r>
              <a:rPr lang="ru-RU" sz="3600" b="1" dirty="0" err="1" smtClean="0"/>
              <a:t>выбраць</a:t>
            </a:r>
            <a:r>
              <a:rPr lang="ru-RU" sz="3600" b="1" dirty="0" smtClean="0"/>
              <a:t> </a:t>
            </a:r>
            <a:r>
              <a:rPr lang="ru-RU" sz="3600" b="1" dirty="0" err="1"/>
              <a:t>правільныя</a:t>
            </a:r>
            <a:r>
              <a:rPr lang="ru-RU" sz="3600" b="1" dirty="0"/>
              <a:t> </a:t>
            </a:r>
            <a:r>
              <a:rPr lang="ru-RU" sz="3600" b="1" dirty="0" err="1" smtClean="0"/>
              <a:t>адказы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сярод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варыянтаў</a:t>
            </a:r>
            <a:endParaRPr lang="ru-RU" sz="3600" b="1" dirty="0"/>
          </a:p>
        </p:txBody>
      </p:sp>
      <p:pic>
        <p:nvPicPr>
          <p:cNvPr id="1026" name="Picture 2" descr="D:\майкевич ю\проекты\скорина\для викторины\8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56082"/>
            <a:ext cx="2448272" cy="183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28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636912"/>
            <a:ext cx="8424936" cy="3201888"/>
          </a:xfrm>
        </p:spPr>
        <p:txBody>
          <a:bodyPr/>
          <a:lstStyle/>
          <a:p>
            <a:endParaRPr lang="be-BY" dirty="0" smtClean="0">
              <a:latin typeface="Times New Roman"/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2. Рэфармацыя – гэта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endParaRPr lang="ru-RU" dirty="0"/>
          </a:p>
          <a:p>
            <a:r>
              <a:rPr lang="ru-RU" dirty="0"/>
              <a:t>а) грамадска-палітычны, рэлігійны і ідэалагічны рух у Заходняй і Цэнтральнай Еўропе </a:t>
            </a:r>
            <a:r>
              <a:rPr lang="en-US" dirty="0"/>
              <a:t>XVI </a:t>
            </a:r>
            <a:r>
              <a:rPr lang="ru-RU" dirty="0"/>
              <a:t>ст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б) накірунак у беларускай літаратуры </a:t>
            </a:r>
            <a:r>
              <a:rPr lang="en-US" dirty="0"/>
              <a:t>XVI </a:t>
            </a:r>
            <a:r>
              <a:rPr lang="ru-RU" dirty="0"/>
              <a:t>ст.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2050" name="Picture 2" descr="D:\майкевич ю\проекты\скорина\для викторины\2reformats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677052"/>
            <a:ext cx="2160240" cy="172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24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421940"/>
            <a:ext cx="8640960" cy="3273896"/>
          </a:xfrm>
        </p:spPr>
        <p:txBody>
          <a:bodyPr/>
          <a:lstStyle/>
          <a:p>
            <a:endParaRPr lang="be-BY" dirty="0" smtClean="0">
              <a:latin typeface="Times New Roman"/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3.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Хто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быў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першым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еўрапейскім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друкаром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, родам з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Германіі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endParaRPr lang="ru-RU" dirty="0"/>
          </a:p>
          <a:p>
            <a:r>
              <a:rPr lang="ru-RU" dirty="0"/>
              <a:t>а) Франсуа Рабле             в) </a:t>
            </a:r>
            <a:r>
              <a:rPr lang="ru-RU" dirty="0" err="1"/>
              <a:t>Іван</a:t>
            </a:r>
            <a:r>
              <a:rPr lang="ru-RU" dirty="0"/>
              <a:t> </a:t>
            </a:r>
            <a:r>
              <a:rPr lang="ru-RU" dirty="0" err="1" smtClean="0"/>
              <a:t>Фёдараў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б</a:t>
            </a:r>
            <a:r>
              <a:rPr lang="ru-RU" dirty="0"/>
              <a:t>) </a:t>
            </a:r>
            <a:r>
              <a:rPr lang="ru-RU" dirty="0" err="1"/>
              <a:t>Францыск</a:t>
            </a:r>
            <a:r>
              <a:rPr lang="ru-RU" dirty="0"/>
              <a:t> </a:t>
            </a:r>
            <a:r>
              <a:rPr lang="ru-RU" dirty="0" err="1"/>
              <a:t>Скарына</a:t>
            </a:r>
            <a:r>
              <a:rPr lang="ru-RU" dirty="0"/>
              <a:t>   г) </a:t>
            </a:r>
            <a:r>
              <a:rPr lang="ru-RU" dirty="0" err="1"/>
              <a:t>Іаган</a:t>
            </a:r>
            <a:r>
              <a:rPr lang="ru-RU" dirty="0"/>
              <a:t> </a:t>
            </a:r>
            <a:r>
              <a:rPr lang="ru-RU" dirty="0" err="1" smtClean="0"/>
              <a:t>Гутэнберг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д) Эразм </a:t>
            </a:r>
            <a:r>
              <a:rPr lang="ru-RU" dirty="0" err="1"/>
              <a:t>Ратэрдамскі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3074" name="Picture 2" descr="D:\майкевич ю\проекты\скорина\для викторины\05cewskholc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09120"/>
            <a:ext cx="225013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22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819400"/>
            <a:ext cx="8712968" cy="334590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4.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Францыск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Скарына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ўвайшоў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гісторыю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беларускага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народа як… (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некалькі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варыянтаў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endParaRPr lang="ru-RU" dirty="0" smtClean="0"/>
          </a:p>
          <a:p>
            <a:r>
              <a:rPr lang="ru-RU" dirty="0" smtClean="0"/>
              <a:t>а</a:t>
            </a:r>
            <a:r>
              <a:rPr lang="ru-RU" dirty="0"/>
              <a:t>) </a:t>
            </a:r>
            <a:r>
              <a:rPr lang="ru-RU" dirty="0" err="1" smtClean="0"/>
              <a:t>першадрукар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б) </a:t>
            </a:r>
            <a:r>
              <a:rPr lang="ru-RU" dirty="0" err="1"/>
              <a:t>перакладчык</a:t>
            </a:r>
            <a:r>
              <a:rPr lang="ru-RU" dirty="0"/>
              <a:t>   </a:t>
            </a:r>
            <a:r>
              <a:rPr lang="ru-RU" dirty="0" smtClean="0"/>
              <a:t>                                   </a:t>
            </a:r>
            <a:r>
              <a:rPr lang="ru-RU" dirty="0"/>
              <a:t>г) </a:t>
            </a:r>
            <a:r>
              <a:rPr lang="ru-RU" dirty="0" smtClean="0"/>
              <a:t>пісьменнік</a:t>
            </a:r>
          </a:p>
          <a:p>
            <a:endParaRPr lang="ru-RU" dirty="0"/>
          </a:p>
          <a:p>
            <a:r>
              <a:rPr lang="ru-RU" dirty="0"/>
              <a:t>в) рэлігійны </a:t>
            </a:r>
            <a:r>
              <a:rPr lang="ru-RU" dirty="0" err="1"/>
              <a:t>дзеяч</a:t>
            </a:r>
            <a:r>
              <a:rPr lang="ru-RU" dirty="0"/>
              <a:t>    </a:t>
            </a:r>
            <a:r>
              <a:rPr lang="ru-RU" dirty="0" smtClean="0"/>
              <a:t>                              </a:t>
            </a:r>
            <a:r>
              <a:rPr lang="ru-RU" dirty="0"/>
              <a:t>д) </a:t>
            </a:r>
            <a:r>
              <a:rPr lang="ru-RU" dirty="0" err="1"/>
              <a:t>мецэнат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4098" name="Picture 2" descr="D:\майкевич ю\проекты\скорина\для викторины\skaryna2607-6cf9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509120"/>
            <a:ext cx="2232248" cy="155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4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451386"/>
            <a:ext cx="6400800" cy="2481808"/>
          </a:xfrm>
        </p:spPr>
        <p:txBody>
          <a:bodyPr/>
          <a:lstStyle/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 У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якім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годзе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Ф.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Скарына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надрукаваў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першую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кнігу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endParaRPr lang="ru-RU" dirty="0"/>
          </a:p>
          <a:p>
            <a:r>
              <a:rPr lang="ru-RU" dirty="0"/>
              <a:t>а) 1480 </a:t>
            </a:r>
            <a:r>
              <a:rPr lang="ru-RU" sz="1200" dirty="0"/>
              <a:t>г</a:t>
            </a:r>
            <a:r>
              <a:rPr lang="ru-RU" dirty="0"/>
              <a:t>.             в) 1512 </a:t>
            </a:r>
            <a:r>
              <a:rPr lang="ru-RU" sz="1200" dirty="0"/>
              <a:t>г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б) 1490 </a:t>
            </a:r>
            <a:r>
              <a:rPr lang="ru-RU" sz="1200" dirty="0"/>
              <a:t>г</a:t>
            </a:r>
            <a:r>
              <a:rPr lang="ru-RU" dirty="0"/>
              <a:t>.             г) 1517 </a:t>
            </a:r>
            <a:r>
              <a:rPr lang="ru-RU" sz="1200" dirty="0"/>
              <a:t>г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6146" name="Picture 2" descr="D:\майкевич ю\проекты\скорина\для викторины\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4" r="2155" b="2775"/>
          <a:stretch/>
        </p:blipFill>
        <p:spPr bwMode="auto">
          <a:xfrm>
            <a:off x="3248186" y="4549499"/>
            <a:ext cx="2597429" cy="187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41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492896"/>
            <a:ext cx="6400800" cy="2409800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6.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Арыгінальнымі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творамі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першадрукара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з’яўляюцца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endParaRPr lang="ru-RU" dirty="0"/>
          </a:p>
          <a:p>
            <a:r>
              <a:rPr lang="ru-RU" dirty="0"/>
              <a:t>а) </a:t>
            </a:r>
            <a:r>
              <a:rPr lang="ru-RU" dirty="0" err="1"/>
              <a:t>паэмы</a:t>
            </a:r>
            <a:r>
              <a:rPr lang="ru-RU" dirty="0"/>
              <a:t>               </a:t>
            </a:r>
            <a:r>
              <a:rPr lang="ru-RU" dirty="0" smtClean="0"/>
              <a:t>        </a:t>
            </a:r>
            <a:r>
              <a:rPr lang="ru-RU" dirty="0"/>
              <a:t>в) </a:t>
            </a:r>
            <a:r>
              <a:rPr lang="ru-RU" dirty="0" err="1" smtClean="0"/>
              <a:t>пасляслоўі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б) </a:t>
            </a:r>
            <a:r>
              <a:rPr lang="ru-RU" dirty="0" err="1"/>
              <a:t>прадмовы</a:t>
            </a:r>
            <a:r>
              <a:rPr lang="ru-RU" dirty="0"/>
              <a:t>  </a:t>
            </a:r>
            <a:r>
              <a:rPr lang="ru-RU" dirty="0" smtClean="0"/>
              <a:t>                   г</a:t>
            </a:r>
            <a:r>
              <a:rPr lang="ru-RU" dirty="0"/>
              <a:t>) </a:t>
            </a:r>
            <a:r>
              <a:rPr lang="ru-RU" dirty="0" err="1"/>
              <a:t>пародыі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5122" name="Picture 2" descr="D:\майкевич ю\проекты\скорина\для викторины\htmlconvd-xF3gzB_html_m274f42c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986" y="4077072"/>
            <a:ext cx="1616580" cy="234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68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22284" y="2564904"/>
            <a:ext cx="6400800" cy="2841848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7.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Колькі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кніг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Бібліі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выдаў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Ф.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Скарына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з 1517 па 1519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гг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калі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жыў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Празе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endParaRPr lang="ru-RU" dirty="0"/>
          </a:p>
          <a:p>
            <a:r>
              <a:rPr lang="ru-RU" dirty="0"/>
              <a:t>а) 50            в) </a:t>
            </a:r>
            <a:r>
              <a:rPr lang="ru-RU" dirty="0" smtClean="0"/>
              <a:t>23</a:t>
            </a:r>
          </a:p>
          <a:p>
            <a:endParaRPr lang="ru-RU" dirty="0"/>
          </a:p>
          <a:p>
            <a:r>
              <a:rPr lang="ru-RU" dirty="0"/>
              <a:t>б) 20            г) 25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7170" name="Picture 2" descr="D:\майкевич ю\проекты\скорина\для викторины\vlvlviln87-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825" y="4725144"/>
            <a:ext cx="3193735" cy="164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62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492896"/>
            <a:ext cx="8712968" cy="2697832"/>
          </a:xfrm>
        </p:spPr>
        <p:txBody>
          <a:bodyPr>
            <a:normAutofit/>
          </a:bodyPr>
          <a:lstStyle/>
          <a:p>
            <a:endParaRPr lang="be-BY" dirty="0" smtClean="0">
              <a:latin typeface="Times New Roman"/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8. Якая дата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лічыцца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пачаткам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беларускага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кнігадрукавання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endParaRPr lang="ru-RU" dirty="0"/>
          </a:p>
          <a:p>
            <a:r>
              <a:rPr lang="ru-RU" dirty="0"/>
              <a:t>а) 1 сакавіка 1564 </a:t>
            </a:r>
            <a:r>
              <a:rPr lang="ru-RU" sz="1200" dirty="0"/>
              <a:t>г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б) 6 </a:t>
            </a:r>
            <a:r>
              <a:rPr lang="ru-RU" dirty="0" err="1"/>
              <a:t>лістапада</a:t>
            </a:r>
            <a:r>
              <a:rPr lang="ru-RU" dirty="0"/>
              <a:t> 1455 </a:t>
            </a:r>
            <a:r>
              <a:rPr lang="ru-RU" sz="1200" dirty="0"/>
              <a:t>г</a:t>
            </a:r>
            <a:r>
              <a:rPr lang="ru-RU" dirty="0"/>
              <a:t>. </a:t>
            </a:r>
            <a:r>
              <a:rPr lang="ru-RU" dirty="0" smtClean="0"/>
              <a:t>            </a:t>
            </a:r>
            <a:r>
              <a:rPr lang="ru-RU" dirty="0"/>
              <a:t>в) 6 </a:t>
            </a:r>
            <a:r>
              <a:rPr lang="ru-RU" dirty="0" err="1"/>
              <a:t>жніўня</a:t>
            </a:r>
            <a:r>
              <a:rPr lang="ru-RU" dirty="0"/>
              <a:t> 1517 </a:t>
            </a:r>
            <a:r>
              <a:rPr lang="ru-RU" sz="1200" dirty="0"/>
              <a:t>г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Блок 1. Вам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выбраць</a:t>
            </a:r>
            <a:r>
              <a:rPr lang="ru-RU" b="1" dirty="0"/>
              <a:t> </a:t>
            </a:r>
            <a:r>
              <a:rPr lang="ru-RU" b="1" dirty="0" err="1"/>
              <a:t>правільныя</a:t>
            </a:r>
            <a:r>
              <a:rPr lang="ru-RU" b="1" dirty="0"/>
              <a:t> </a:t>
            </a:r>
            <a:r>
              <a:rPr lang="ru-RU" b="1" dirty="0" err="1"/>
              <a:t>адказы</a:t>
            </a:r>
            <a:r>
              <a:rPr lang="ru-RU" b="1" dirty="0"/>
              <a:t> </a:t>
            </a:r>
            <a:r>
              <a:rPr lang="ru-RU" b="1" dirty="0" err="1"/>
              <a:t>сярод</a:t>
            </a:r>
            <a:r>
              <a:rPr lang="ru-RU" b="1" dirty="0"/>
              <a:t> </a:t>
            </a:r>
            <a:r>
              <a:rPr lang="ru-RU" b="1" dirty="0" err="1"/>
              <a:t>варыянтаў</a:t>
            </a:r>
            <a:endParaRPr lang="ru-RU" b="1" dirty="0"/>
          </a:p>
        </p:txBody>
      </p:sp>
      <p:pic>
        <p:nvPicPr>
          <p:cNvPr id="8194" name="Picture 2" descr="D:\майкевич ю\проекты\скорина\для викторины\skori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352" y="4509120"/>
            <a:ext cx="1226862" cy="190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03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996952"/>
            <a:ext cx="7992888" cy="2304256"/>
          </a:xfrm>
        </p:spPr>
        <p:txBody>
          <a:bodyPr numCol="2">
            <a:normAutofit/>
          </a:bodyPr>
          <a:lstStyle/>
          <a:p>
            <a:r>
              <a:rPr lang="ru-RU" dirty="0" smtClean="0"/>
              <a:t>1) </a:t>
            </a:r>
            <a:r>
              <a:rPr lang="ru-RU" dirty="0" err="1" smtClean="0"/>
              <a:t>Эпітэт</a:t>
            </a:r>
            <a:endParaRPr lang="ru-RU" dirty="0" smtClean="0"/>
          </a:p>
          <a:p>
            <a:pPr marL="342900" indent="-342900">
              <a:buAutoNum type="arabicParenR"/>
            </a:pPr>
            <a:endParaRPr lang="ru-RU" dirty="0"/>
          </a:p>
          <a:p>
            <a:r>
              <a:rPr lang="ru-RU" dirty="0"/>
              <a:t>2) </a:t>
            </a:r>
            <a:r>
              <a:rPr lang="ru-RU" dirty="0" err="1" smtClean="0"/>
              <a:t>Параўнанні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3) </a:t>
            </a:r>
            <a:r>
              <a:rPr lang="ru-RU" dirty="0" err="1" smtClean="0"/>
              <a:t>Метафара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r>
              <a:rPr lang="ru-RU" dirty="0" smtClean="0"/>
              <a:t>а</a:t>
            </a:r>
            <a:r>
              <a:rPr lang="ru-RU" dirty="0"/>
              <a:t>) </a:t>
            </a:r>
            <a:r>
              <a:rPr lang="ru-RU" dirty="0" err="1"/>
              <a:t>Сонца</a:t>
            </a:r>
            <a:r>
              <a:rPr lang="ru-RU" dirty="0"/>
              <a:t> стаяла на </a:t>
            </a:r>
            <a:r>
              <a:rPr lang="ru-RU" dirty="0" err="1"/>
              <a:t>адным</a:t>
            </a:r>
            <a:r>
              <a:rPr lang="ru-RU" dirty="0"/>
              <a:t> </a:t>
            </a:r>
            <a:r>
              <a:rPr lang="ru-RU" dirty="0" err="1" smtClean="0"/>
              <a:t>месцы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б) </a:t>
            </a:r>
            <a:r>
              <a:rPr lang="ru-RU" dirty="0" err="1"/>
              <a:t>Дзівосная</a:t>
            </a:r>
            <a:r>
              <a:rPr lang="ru-RU" dirty="0"/>
              <a:t> </a:t>
            </a:r>
            <a:r>
              <a:rPr lang="ru-RU" dirty="0" smtClean="0"/>
              <a:t>рака</a:t>
            </a:r>
          </a:p>
          <a:p>
            <a:endParaRPr lang="ru-RU" dirty="0" smtClean="0"/>
          </a:p>
          <a:p>
            <a:r>
              <a:rPr lang="ru-RU" dirty="0" smtClean="0"/>
              <a:t>в</a:t>
            </a:r>
            <a:r>
              <a:rPr lang="ru-RU" dirty="0"/>
              <a:t>) </a:t>
            </a:r>
            <a:r>
              <a:rPr lang="ru-RU" dirty="0" err="1"/>
              <a:t>Святыя</a:t>
            </a:r>
            <a:r>
              <a:rPr lang="ru-RU" dirty="0"/>
              <a:t>, </a:t>
            </a:r>
            <a:r>
              <a:rPr lang="ru-RU" dirty="0" err="1"/>
              <a:t>нібы</a:t>
            </a:r>
            <a:r>
              <a:rPr lang="ru-RU" dirty="0"/>
              <a:t> </a:t>
            </a:r>
            <a:r>
              <a:rPr lang="ru-RU" dirty="0" err="1"/>
              <a:t>калясніца</a:t>
            </a:r>
            <a:r>
              <a:rPr lang="ru-RU" dirty="0"/>
              <a:t>, </a:t>
            </a:r>
            <a:r>
              <a:rPr lang="ru-RU" dirty="0" err="1"/>
              <a:t>нясуць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Блок 2. </a:t>
            </a:r>
            <a:r>
              <a:rPr lang="ru-RU" b="1" dirty="0" err="1"/>
              <a:t>Патрэбна</a:t>
            </a:r>
            <a:r>
              <a:rPr lang="ru-RU" b="1" dirty="0"/>
              <a:t> </a:t>
            </a:r>
            <a:r>
              <a:rPr lang="ru-RU" b="1" dirty="0" err="1"/>
              <a:t>суаднесці</a:t>
            </a:r>
            <a:r>
              <a:rPr lang="ru-RU" b="1" dirty="0"/>
              <a:t> </a:t>
            </a:r>
            <a:r>
              <a:rPr lang="ru-RU" b="1" dirty="0" err="1"/>
              <a:t>адну</a:t>
            </a:r>
            <a:r>
              <a:rPr lang="ru-RU" b="1" dirty="0"/>
              <a:t> </a:t>
            </a:r>
            <a:r>
              <a:rPr lang="ru-RU" b="1" dirty="0" err="1"/>
              <a:t>калонку</a:t>
            </a:r>
            <a:r>
              <a:rPr lang="ru-RU" b="1" dirty="0"/>
              <a:t> </a:t>
            </a:r>
            <a:r>
              <a:rPr lang="ru-RU" b="1" dirty="0" err="1"/>
              <a:t>слоў</a:t>
            </a:r>
            <a:r>
              <a:rPr lang="ru-RU" b="1" dirty="0"/>
              <a:t> з </a:t>
            </a:r>
            <a:r>
              <a:rPr lang="ru-RU" b="1" dirty="0" smtClean="0"/>
              <a:t>другой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5449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924944"/>
            <a:ext cx="8280920" cy="3672408"/>
          </a:xfrm>
        </p:spPr>
        <p:txBody>
          <a:bodyPr numCol="2">
            <a:normAutofit/>
          </a:bodyPr>
          <a:lstStyle/>
          <a:p>
            <a:r>
              <a:rPr lang="ru-RU" dirty="0" smtClean="0"/>
              <a:t>1) </a:t>
            </a:r>
            <a:r>
              <a:rPr lang="ru-RU" dirty="0" err="1" smtClean="0"/>
              <a:t>Граматыка</a:t>
            </a:r>
            <a:endParaRPr lang="ru-RU" dirty="0"/>
          </a:p>
          <a:p>
            <a:r>
              <a:rPr lang="ru-RU" dirty="0"/>
              <a:t>2) </a:t>
            </a:r>
            <a:r>
              <a:rPr lang="ru-RU" dirty="0" smtClean="0"/>
              <a:t>Музыка</a:t>
            </a:r>
            <a:endParaRPr lang="ru-RU" dirty="0"/>
          </a:p>
          <a:p>
            <a:r>
              <a:rPr lang="ru-RU" dirty="0" smtClean="0"/>
              <a:t>3</a:t>
            </a:r>
            <a:r>
              <a:rPr lang="ru-RU" dirty="0"/>
              <a:t>) </a:t>
            </a:r>
            <a:r>
              <a:rPr lang="ru-RU" dirty="0" err="1" smtClean="0"/>
              <a:t>Астраномія</a:t>
            </a:r>
            <a:endParaRPr lang="ru-RU" dirty="0"/>
          </a:p>
          <a:p>
            <a:r>
              <a:rPr lang="ru-RU" dirty="0"/>
              <a:t>4) </a:t>
            </a:r>
            <a:r>
              <a:rPr lang="ru-RU" dirty="0" err="1" smtClean="0"/>
              <a:t>Геаметрыя</a:t>
            </a:r>
            <a:endParaRPr lang="ru-RU" dirty="0"/>
          </a:p>
          <a:p>
            <a:r>
              <a:rPr lang="ru-RU" dirty="0" smtClean="0"/>
              <a:t>5</a:t>
            </a:r>
            <a:r>
              <a:rPr lang="ru-RU" dirty="0"/>
              <a:t>) </a:t>
            </a:r>
            <a:r>
              <a:rPr lang="ru-RU" dirty="0" err="1" smtClean="0"/>
              <a:t>Рыторыка</a:t>
            </a:r>
            <a:endParaRPr lang="ru-RU" dirty="0"/>
          </a:p>
          <a:p>
            <a:r>
              <a:rPr lang="ru-RU" dirty="0"/>
              <a:t>6) </a:t>
            </a:r>
            <a:r>
              <a:rPr lang="ru-RU" dirty="0" err="1" smtClean="0"/>
              <a:t>Арыфметыка</a:t>
            </a:r>
            <a:endParaRPr lang="ru-RU" dirty="0"/>
          </a:p>
          <a:p>
            <a:r>
              <a:rPr lang="ru-RU" dirty="0"/>
              <a:t>7) </a:t>
            </a:r>
            <a:r>
              <a:rPr lang="ru-RU" dirty="0" err="1" smtClean="0"/>
              <a:t>Логіка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pPr indent="-457200" algn="l"/>
            <a:r>
              <a:rPr lang="ru-RU" dirty="0" smtClean="0"/>
              <a:t>а</a:t>
            </a:r>
            <a:r>
              <a:rPr lang="ru-RU" dirty="0"/>
              <a:t>) </a:t>
            </a:r>
            <a:r>
              <a:rPr lang="ru-RU" dirty="0" err="1"/>
              <a:t>вучыць</a:t>
            </a:r>
            <a:r>
              <a:rPr lang="ru-RU" dirty="0"/>
              <a:t> </a:t>
            </a:r>
            <a:r>
              <a:rPr lang="ru-RU" dirty="0" err="1"/>
              <a:t>пры</a:t>
            </a:r>
            <a:r>
              <a:rPr lang="ru-RU" dirty="0"/>
              <a:t> </a:t>
            </a:r>
            <a:r>
              <a:rPr lang="ru-RU" dirty="0" err="1"/>
              <a:t>дапамозе</a:t>
            </a:r>
            <a:r>
              <a:rPr lang="ru-RU" dirty="0"/>
              <a:t> </a:t>
            </a:r>
            <a:r>
              <a:rPr lang="ru-RU" dirty="0" err="1"/>
              <a:t>аргументаў</a:t>
            </a:r>
            <a:r>
              <a:rPr lang="ru-RU" dirty="0"/>
              <a:t> </a:t>
            </a:r>
            <a:r>
              <a:rPr lang="ru-RU" dirty="0" err="1"/>
              <a:t>адрозніваць</a:t>
            </a:r>
            <a:r>
              <a:rPr lang="ru-RU" dirty="0"/>
              <a:t> </a:t>
            </a:r>
            <a:r>
              <a:rPr lang="ru-RU" dirty="0" err="1"/>
              <a:t>праўду</a:t>
            </a:r>
            <a:r>
              <a:rPr lang="ru-RU" dirty="0"/>
              <a:t> ад </a:t>
            </a:r>
            <a:r>
              <a:rPr lang="ru-RU" dirty="0" err="1" smtClean="0"/>
              <a:t>хлусні</a:t>
            </a:r>
            <a:endParaRPr lang="ru-RU" dirty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б</a:t>
            </a:r>
            <a:r>
              <a:rPr lang="ru-RU" dirty="0"/>
              <a:t>) </a:t>
            </a:r>
            <a:r>
              <a:rPr lang="ru-RU" dirty="0" err="1" smtClean="0"/>
              <a:t>пеўніца</a:t>
            </a:r>
            <a:endParaRPr lang="ru-RU" dirty="0"/>
          </a:p>
          <a:p>
            <a:pPr algn="l"/>
            <a:r>
              <a:rPr lang="ru-RU" dirty="0"/>
              <a:t>в) </a:t>
            </a:r>
            <a:r>
              <a:rPr lang="ru-RU" dirty="0" err="1" smtClean="0"/>
              <a:t>красамоўства</a:t>
            </a:r>
            <a:endParaRPr lang="ru-RU" dirty="0"/>
          </a:p>
          <a:p>
            <a:pPr algn="l"/>
            <a:r>
              <a:rPr lang="ru-RU" dirty="0"/>
              <a:t>г) </a:t>
            </a:r>
            <a:r>
              <a:rPr lang="ru-RU" dirty="0" err="1"/>
              <a:t>вучыць</a:t>
            </a:r>
            <a:r>
              <a:rPr lang="ru-RU" dirty="0"/>
              <a:t> </a:t>
            </a:r>
            <a:r>
              <a:rPr lang="ru-RU" dirty="0" err="1"/>
              <a:t>хутка</a:t>
            </a:r>
            <a:r>
              <a:rPr lang="ru-RU" dirty="0"/>
              <a:t> і без </a:t>
            </a:r>
            <a:r>
              <a:rPr lang="ru-RU" dirty="0" err="1"/>
              <a:t>памылак</a:t>
            </a:r>
            <a:r>
              <a:rPr lang="ru-RU" dirty="0"/>
              <a:t> </a:t>
            </a:r>
            <a:r>
              <a:rPr lang="ru-RU" dirty="0" err="1" smtClean="0"/>
              <a:t>лічыць</a:t>
            </a:r>
            <a:endParaRPr lang="ru-RU" dirty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д</a:t>
            </a:r>
            <a:r>
              <a:rPr lang="ru-RU" dirty="0"/>
              <a:t>) </a:t>
            </a:r>
            <a:r>
              <a:rPr lang="ru-RU" dirty="0" err="1" smtClean="0"/>
              <a:t>землямеранне</a:t>
            </a:r>
            <a:endParaRPr lang="ru-RU" dirty="0"/>
          </a:p>
          <a:p>
            <a:pPr algn="l"/>
            <a:r>
              <a:rPr lang="ru-RU" dirty="0"/>
              <a:t>е) </a:t>
            </a:r>
            <a:r>
              <a:rPr lang="ru-RU" dirty="0" err="1" smtClean="0"/>
              <a:t>зоркалічэнне</a:t>
            </a:r>
            <a:endParaRPr lang="ru-RU" dirty="0"/>
          </a:p>
          <a:p>
            <a:pPr algn="l"/>
            <a:r>
              <a:rPr lang="ru-RU" dirty="0"/>
              <a:t>ё) </a:t>
            </a:r>
            <a:r>
              <a:rPr lang="ru-RU" dirty="0" err="1"/>
              <a:t>вучыць</a:t>
            </a:r>
            <a:r>
              <a:rPr lang="ru-RU" dirty="0"/>
              <a:t> </a:t>
            </a:r>
            <a:r>
              <a:rPr lang="ru-RU" dirty="0" err="1"/>
              <a:t>грамаце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12968" cy="194496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Блок 2. </a:t>
            </a:r>
            <a:r>
              <a:rPr lang="ru-RU" sz="3200" b="1" dirty="0" err="1"/>
              <a:t>Суаднясіце</a:t>
            </a:r>
            <a:r>
              <a:rPr lang="ru-RU" sz="3200" b="1" dirty="0"/>
              <a:t> </a:t>
            </a:r>
            <a:r>
              <a:rPr lang="ru-RU" sz="3200" b="1" dirty="0" err="1"/>
              <a:t>афіцыйныя</a:t>
            </a:r>
            <a:r>
              <a:rPr lang="ru-RU" sz="3200" b="1" dirty="0"/>
              <a:t> </a:t>
            </a:r>
            <a:r>
              <a:rPr lang="ru-RU" sz="3200" b="1" dirty="0" err="1"/>
              <a:t>назвы</a:t>
            </a:r>
            <a:r>
              <a:rPr lang="ru-RU" sz="3200" b="1" dirty="0"/>
              <a:t> </a:t>
            </a:r>
            <a:r>
              <a:rPr lang="ru-RU" sz="3200" b="1" dirty="0" err="1"/>
              <a:t>навук</a:t>
            </a:r>
            <a:r>
              <a:rPr lang="ru-RU" sz="3200" b="1" dirty="0"/>
              <a:t> </a:t>
            </a:r>
            <a:r>
              <a:rPr lang="ru-RU" sz="3200" b="1" dirty="0" err="1"/>
              <a:t>са</a:t>
            </a:r>
            <a:r>
              <a:rPr lang="ru-RU" sz="3200" b="1" dirty="0"/>
              <a:t> </a:t>
            </a:r>
            <a:r>
              <a:rPr lang="ru-RU" sz="3200" b="1" dirty="0" err="1"/>
              <a:t>скарынінскімі</a:t>
            </a:r>
            <a:r>
              <a:rPr lang="ru-RU" sz="3200" b="1" dirty="0"/>
              <a:t> </a:t>
            </a:r>
            <a:r>
              <a:rPr lang="ru-RU" sz="3200" b="1" dirty="0" err="1"/>
              <a:t>назвамі-сінонімамі</a:t>
            </a:r>
            <a:r>
              <a:rPr lang="ru-RU" sz="3200" b="1" dirty="0"/>
              <a:t>, </a:t>
            </a:r>
            <a:r>
              <a:rPr lang="ru-RU" sz="3200" b="1" dirty="0" err="1"/>
              <a:t>тлумачэннямі</a:t>
            </a:r>
            <a:r>
              <a:rPr lang="ru-RU" sz="3200" b="1" dirty="0"/>
              <a:t>, </a:t>
            </a:r>
            <a:r>
              <a:rPr lang="ru-RU" sz="3200" b="1" dirty="0" err="1"/>
              <a:t>якімі</a:t>
            </a:r>
            <a:r>
              <a:rPr lang="ru-RU" sz="3200" b="1" dirty="0"/>
              <a:t> ён </a:t>
            </a:r>
            <a:r>
              <a:rPr lang="ru-RU" sz="3200" b="1" dirty="0" err="1"/>
              <a:t>трапна</a:t>
            </a:r>
            <a:r>
              <a:rPr lang="ru-RU" sz="3200" b="1" dirty="0"/>
              <a:t> </a:t>
            </a:r>
            <a:r>
              <a:rPr lang="ru-RU" sz="3200" b="1" dirty="0" err="1"/>
              <a:t>паясняе</a:t>
            </a:r>
            <a:r>
              <a:rPr lang="ru-RU" sz="3200" b="1" dirty="0"/>
              <a:t> кожную </a:t>
            </a:r>
            <a:r>
              <a:rPr lang="ru-RU" sz="3200" b="1" dirty="0" err="1" smtClean="0"/>
              <a:t>навуку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68520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3717032"/>
            <a:ext cx="7992888" cy="1728192"/>
          </a:xfrm>
        </p:spPr>
        <p:txBody>
          <a:bodyPr numCol="2">
            <a:normAutofit/>
          </a:bodyPr>
          <a:lstStyle/>
          <a:p>
            <a:r>
              <a:rPr lang="ru-RU" dirty="0"/>
              <a:t>1) Ф. </a:t>
            </a:r>
            <a:r>
              <a:rPr lang="ru-RU" dirty="0" err="1"/>
              <a:t>Скарына</a:t>
            </a:r>
            <a:endParaRPr lang="ru-RU" dirty="0"/>
          </a:p>
          <a:p>
            <a:r>
              <a:rPr lang="ru-RU" dirty="0"/>
              <a:t>2) С. </a:t>
            </a:r>
            <a:r>
              <a:rPr lang="ru-RU" dirty="0" err="1"/>
              <a:t>Будны</a:t>
            </a:r>
            <a:endParaRPr lang="ru-RU" dirty="0"/>
          </a:p>
          <a:p>
            <a:r>
              <a:rPr lang="ru-RU" dirty="0"/>
              <a:t>3) В. </a:t>
            </a:r>
            <a:r>
              <a:rPr lang="ru-RU" dirty="0" err="1" smtClean="0"/>
              <a:t>Цяпінскі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а</a:t>
            </a:r>
            <a:r>
              <a:rPr lang="ru-RU" dirty="0"/>
              <a:t>) каля 1540 – да </a:t>
            </a:r>
            <a:r>
              <a:rPr lang="ru-RU" dirty="0" smtClean="0"/>
              <a:t>1603</a:t>
            </a:r>
          </a:p>
          <a:p>
            <a:r>
              <a:rPr lang="ru-RU" dirty="0" smtClean="0"/>
              <a:t>б</a:t>
            </a:r>
            <a:r>
              <a:rPr lang="ru-RU" dirty="0"/>
              <a:t>) каля 1530 – 1593</a:t>
            </a:r>
          </a:p>
          <a:p>
            <a:r>
              <a:rPr lang="ru-RU" dirty="0"/>
              <a:t>в) каля 1490 – каля 1551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Блок 2. </a:t>
            </a:r>
            <a:r>
              <a:rPr lang="ru-RU" b="1" dirty="0" err="1"/>
              <a:t>Устанавіце</a:t>
            </a:r>
            <a:r>
              <a:rPr lang="ru-RU" b="1" dirty="0"/>
              <a:t> </a:t>
            </a:r>
            <a:r>
              <a:rPr lang="ru-RU" b="1" dirty="0" err="1"/>
              <a:t>адпаведнасць</a:t>
            </a:r>
            <a:r>
              <a:rPr lang="ru-RU" b="1" dirty="0"/>
              <a:t> «</a:t>
            </a:r>
            <a:r>
              <a:rPr lang="ru-RU" b="1" dirty="0" err="1"/>
              <a:t>асоба</a:t>
            </a:r>
            <a:r>
              <a:rPr lang="ru-RU" b="1" dirty="0"/>
              <a:t> – гады жыцця</a:t>
            </a:r>
            <a:r>
              <a:rPr lang="ru-RU" b="1" dirty="0" smtClean="0"/>
              <a:t>»</a:t>
            </a:r>
            <a:endParaRPr lang="ru-RU" b="1" dirty="0"/>
          </a:p>
        </p:txBody>
      </p:sp>
      <p:pic>
        <p:nvPicPr>
          <p:cNvPr id="9218" name="Picture 2" descr="D:\майкевич ю\проекты\скорина\для викторины\96023631-9BB8-422D-8E00-35058D213DF3_w987_s_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23010"/>
            <a:ext cx="1759671" cy="157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майкевич ю\проекты\скорина\для викторины\DE17A034-7F26-4957-A24B-79011AD472CF_w987_s_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723011"/>
            <a:ext cx="1767698" cy="157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майкевич ю\проекты\скорина\для викторины\EC08832B-346D-4614-ABEF-DEC2E2EF1622_w987_s_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4723010"/>
            <a:ext cx="1757676" cy="157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29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996952"/>
            <a:ext cx="7992888" cy="2232248"/>
          </a:xfrm>
        </p:spPr>
        <p:txBody>
          <a:bodyPr numCol="2">
            <a:normAutofit lnSpcReduction="10000"/>
          </a:bodyPr>
          <a:lstStyle/>
          <a:p>
            <a:r>
              <a:rPr lang="ru-RU" dirty="0" smtClean="0"/>
              <a:t>1) 1506 </a:t>
            </a:r>
            <a:r>
              <a:rPr lang="ru-RU" dirty="0"/>
              <a:t>г</a:t>
            </a:r>
            <a:r>
              <a:rPr lang="ru-RU" dirty="0" smtClean="0"/>
              <a:t>.</a:t>
            </a:r>
          </a:p>
          <a:p>
            <a:pPr marL="342900" indent="-342900">
              <a:buAutoNum type="arabicParenR"/>
            </a:pPr>
            <a:endParaRPr lang="ru-RU" dirty="0"/>
          </a:p>
          <a:p>
            <a:r>
              <a:rPr lang="ru-RU" dirty="0"/>
              <a:t>2) 1490 г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3) 1517 г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4) 1512 г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а</a:t>
            </a:r>
            <a:r>
              <a:rPr lang="ru-RU" dirty="0"/>
              <a:t>) </a:t>
            </a:r>
            <a:r>
              <a:rPr lang="ru-RU" dirty="0" err="1" smtClean="0"/>
              <a:t>Полацк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б) </a:t>
            </a:r>
            <a:r>
              <a:rPr lang="ru-RU" dirty="0" err="1" smtClean="0"/>
              <a:t>Кракаў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в) </a:t>
            </a:r>
            <a:r>
              <a:rPr lang="ru-RU" dirty="0" smtClean="0"/>
              <a:t>Падуя</a:t>
            </a:r>
          </a:p>
          <a:p>
            <a:endParaRPr lang="ru-RU" dirty="0"/>
          </a:p>
          <a:p>
            <a:r>
              <a:rPr lang="ru-RU" dirty="0"/>
              <a:t>г) Прага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300" b="1" dirty="0" smtClean="0"/>
              <a:t>Блок 2. </a:t>
            </a:r>
            <a:r>
              <a:rPr lang="ru-RU" sz="3300" b="1" dirty="0" err="1"/>
              <a:t>Суаднясіце</a:t>
            </a:r>
            <a:r>
              <a:rPr lang="ru-RU" sz="3300" b="1" dirty="0"/>
              <a:t> даты і </a:t>
            </a:r>
            <a:r>
              <a:rPr lang="ru-RU" sz="3300" b="1" dirty="0" err="1"/>
              <a:t>геаграфічныя</a:t>
            </a:r>
            <a:r>
              <a:rPr lang="ru-RU" sz="3300" b="1" dirty="0"/>
              <a:t> </a:t>
            </a:r>
            <a:r>
              <a:rPr lang="ru-RU" sz="3300" b="1" dirty="0" err="1"/>
              <a:t>паняцці</a:t>
            </a:r>
            <a:r>
              <a:rPr lang="ru-RU" sz="3300" b="1" dirty="0"/>
              <a:t>, </a:t>
            </a:r>
            <a:r>
              <a:rPr lang="ru-RU" sz="3300" b="1" dirty="0" err="1"/>
              <a:t>звязаныя</a:t>
            </a:r>
            <a:r>
              <a:rPr lang="ru-RU" sz="3300" b="1" dirty="0"/>
              <a:t> з </a:t>
            </a:r>
            <a:r>
              <a:rPr lang="ru-RU" sz="3300" b="1" dirty="0" err="1"/>
              <a:t>біяграфіяй</a:t>
            </a:r>
            <a:r>
              <a:rPr lang="ru-RU" sz="3300" b="1" dirty="0"/>
              <a:t> Ф. Скарыны:</a:t>
            </a:r>
          </a:p>
        </p:txBody>
      </p:sp>
      <p:pic>
        <p:nvPicPr>
          <p:cNvPr id="10242" name="Picture 2" descr="D:\майкевич ю\проекты\скорина\для викторины\881739409eaf7b662e62ccce0ea9062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34" y="5066533"/>
            <a:ext cx="1944216" cy="132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майкевич ю\проекты\скорина\для викторины\b1ecff1e91a69077eec61ed927b64ba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" t="2339" r="4128" b="7585"/>
          <a:stretch/>
        </p:blipFill>
        <p:spPr bwMode="auto">
          <a:xfrm>
            <a:off x="4572000" y="5088694"/>
            <a:ext cx="2016550" cy="132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майкевич ю\проекты\скорина\для викторины\kostelmariackijstarajakartina1936-hudozhnikmarchinzaleski-sobr.istorich.muzejawkrakowe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066532"/>
            <a:ext cx="1729906" cy="128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D:\майкевич ю\проекты\скорина\для викторины\ukrainec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087806"/>
            <a:ext cx="1711883" cy="128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30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81000"/>
            <a:ext cx="8640960" cy="1752600"/>
          </a:xfrm>
        </p:spPr>
        <p:txBody>
          <a:bodyPr>
            <a:normAutofit fontScale="90000"/>
          </a:bodyPr>
          <a:lstStyle/>
          <a:p>
            <a:r>
              <a:rPr lang="be-BY" sz="4400" b="1" dirty="0">
                <a:latin typeface="Times New Roman"/>
                <a:ea typeface="Calibri"/>
              </a:rPr>
              <a:t>Блок 3. </a:t>
            </a:r>
            <a:r>
              <a:rPr lang="be-BY" sz="4400" b="1" dirty="0" smtClean="0">
                <a:latin typeface="Times New Roman"/>
                <a:ea typeface="Calibri"/>
              </a:rPr>
              <a:t>У кнігах патрэбна знайсці </a:t>
            </a:r>
            <a:r>
              <a:rPr lang="be-BY" sz="4400" b="1" dirty="0">
                <a:latin typeface="Times New Roman"/>
                <a:ea typeface="Calibri"/>
              </a:rPr>
              <a:t>старонкі, прысвечаныя Ф</a:t>
            </a:r>
            <a:r>
              <a:rPr lang="be-BY" sz="4400" b="1" dirty="0" smtClean="0">
                <a:latin typeface="Times New Roman"/>
                <a:ea typeface="Calibri"/>
              </a:rPr>
              <a:t>. Скарыне </a:t>
            </a:r>
            <a:endParaRPr lang="ru-RU" b="1" dirty="0"/>
          </a:p>
        </p:txBody>
      </p:sp>
      <p:pic>
        <p:nvPicPr>
          <p:cNvPr id="11266" name="Picture 2" descr="D:\майкевич ю\проекты\скорина\для викторины\440px-Francišak_Skary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52936"/>
            <a:ext cx="2299394" cy="357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44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19400"/>
            <a:ext cx="8712968" cy="356192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1) </a:t>
            </a:r>
            <a:r>
              <a:rPr lang="ru-RU" dirty="0" err="1" smtClean="0"/>
              <a:t>Несці</a:t>
            </a:r>
            <a:r>
              <a:rPr lang="ru-RU" dirty="0" smtClean="0"/>
              <a:t> крыж</a:t>
            </a:r>
            <a:endParaRPr lang="ru-RU" dirty="0"/>
          </a:p>
          <a:p>
            <a:r>
              <a:rPr lang="ru-RU" dirty="0"/>
              <a:t>2) </a:t>
            </a:r>
            <a:r>
              <a:rPr lang="ru-RU" dirty="0" err="1"/>
              <a:t>Узысці</a:t>
            </a:r>
            <a:r>
              <a:rPr lang="ru-RU" dirty="0"/>
              <a:t> на </a:t>
            </a:r>
            <a:r>
              <a:rPr lang="ru-RU" dirty="0" err="1" smtClean="0"/>
              <a:t>Галгофу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) </a:t>
            </a:r>
            <a:r>
              <a:rPr lang="ru-RU" dirty="0" err="1"/>
              <a:t>Унесці</a:t>
            </a:r>
            <a:r>
              <a:rPr lang="ru-RU" dirty="0"/>
              <a:t> </a:t>
            </a:r>
            <a:r>
              <a:rPr lang="ru-RU" dirty="0" smtClean="0"/>
              <a:t>лепту</a:t>
            </a:r>
          </a:p>
          <a:p>
            <a:r>
              <a:rPr lang="ru-RU" dirty="0" smtClean="0"/>
              <a:t>4</a:t>
            </a:r>
            <a:r>
              <a:rPr lang="ru-RU" dirty="0"/>
              <a:t>) </a:t>
            </a:r>
            <a:r>
              <a:rPr lang="ru-RU" dirty="0" err="1"/>
              <a:t>Кесару</a:t>
            </a:r>
            <a:r>
              <a:rPr lang="ru-RU" dirty="0"/>
              <a:t> – </a:t>
            </a:r>
            <a:r>
              <a:rPr lang="ru-RU" dirty="0" err="1"/>
              <a:t>кесарава</a:t>
            </a:r>
            <a:r>
              <a:rPr lang="ru-RU" dirty="0"/>
              <a:t>, а Богу – </a:t>
            </a:r>
            <a:r>
              <a:rPr lang="ru-RU" dirty="0" err="1" smtClean="0"/>
              <a:t>Божае</a:t>
            </a:r>
            <a:endParaRPr lang="ru-RU" dirty="0"/>
          </a:p>
          <a:p>
            <a:r>
              <a:rPr lang="ru-RU" dirty="0"/>
              <a:t>5) Садом і </a:t>
            </a:r>
            <a:r>
              <a:rPr lang="ru-RU" dirty="0" err="1" smtClean="0"/>
              <a:t>Гамора</a:t>
            </a:r>
            <a:endParaRPr lang="ru-RU" dirty="0"/>
          </a:p>
          <a:p>
            <a:r>
              <a:rPr lang="ru-RU" dirty="0"/>
              <a:t>6) </a:t>
            </a:r>
            <a:r>
              <a:rPr lang="ru-RU" dirty="0" err="1"/>
              <a:t>Вавілонскае</a:t>
            </a:r>
            <a:r>
              <a:rPr lang="ru-RU" dirty="0"/>
              <a:t> </a:t>
            </a:r>
            <a:r>
              <a:rPr lang="ru-RU" dirty="0" err="1" smtClean="0"/>
              <a:t>стаўпатварэнне</a:t>
            </a:r>
            <a:endParaRPr lang="ru-RU" dirty="0"/>
          </a:p>
          <a:p>
            <a:r>
              <a:rPr lang="ru-RU" dirty="0"/>
              <a:t>7) Манна </a:t>
            </a:r>
            <a:r>
              <a:rPr lang="ru-RU" dirty="0" err="1" smtClean="0"/>
              <a:t>нябесная</a:t>
            </a:r>
            <a:endParaRPr lang="ru-RU" dirty="0"/>
          </a:p>
          <a:p>
            <a:r>
              <a:rPr lang="ru-RU" dirty="0"/>
              <a:t>8) Соль </a:t>
            </a:r>
            <a:r>
              <a:rPr lang="ru-RU" dirty="0" err="1" smtClean="0"/>
              <a:t>зямлі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81000"/>
            <a:ext cx="8712968" cy="1752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Блок 4. </a:t>
            </a:r>
            <a:r>
              <a:rPr lang="ru-RU" b="1" dirty="0" err="1" smtClean="0"/>
              <a:t>Растлумачце</a:t>
            </a:r>
            <a:r>
              <a:rPr lang="ru-RU" b="1" dirty="0" smtClean="0"/>
              <a:t> </a:t>
            </a:r>
            <a:r>
              <a:rPr lang="ru-RU" b="1" dirty="0" err="1" smtClean="0"/>
              <a:t>сэнс</a:t>
            </a:r>
            <a:r>
              <a:rPr lang="ru-RU" b="1" dirty="0" smtClean="0"/>
              <a:t> </a:t>
            </a:r>
            <a:r>
              <a:rPr lang="ru-RU" b="1" dirty="0" err="1"/>
              <a:t>прапанаваных</a:t>
            </a:r>
            <a:r>
              <a:rPr lang="ru-RU" b="1" dirty="0"/>
              <a:t> </a:t>
            </a:r>
            <a:r>
              <a:rPr lang="ru-RU" b="1" dirty="0" smtClean="0"/>
              <a:t>вам </a:t>
            </a:r>
            <a:r>
              <a:rPr lang="ru-RU" b="1" dirty="0" err="1" smtClean="0"/>
              <a:t>фразеалагізма</a:t>
            </a:r>
            <a:r>
              <a:rPr lang="be-BY" b="1" dirty="0" smtClean="0"/>
              <a:t>ў</a:t>
            </a:r>
            <a:r>
              <a:rPr lang="ru-RU" b="1" dirty="0" smtClean="0"/>
              <a:t>, </a:t>
            </a:r>
            <a:r>
              <a:rPr lang="ru-RU" b="1" dirty="0" err="1" smtClean="0"/>
              <a:t>афарызмаў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6347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Блок 5. </a:t>
            </a:r>
            <a:r>
              <a:rPr lang="ru-RU" b="1" dirty="0" err="1" smtClean="0"/>
              <a:t>Бліц-віктарына</a:t>
            </a:r>
            <a:endParaRPr lang="ru-RU" b="1" dirty="0"/>
          </a:p>
        </p:txBody>
      </p:sp>
      <p:pic>
        <p:nvPicPr>
          <p:cNvPr id="1026" name="Picture 2" descr="D:\майкевич ю\проекты\скорина\для викторины\EC08832B-346D-4614-ABEF-DEC2E2EF1622_w987_s_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52936"/>
            <a:ext cx="3982569" cy="355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02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326</TotalTime>
  <Words>603</Words>
  <Application>Microsoft Office PowerPoint</Application>
  <PresentationFormat>Экран (4:3)</PresentationFormat>
  <Paragraphs>134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Официальная</vt:lpstr>
      <vt:lpstr>Францыск Скарына і яго час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1. Вам патрэбна выбраць правільныя адказы сярод варыянтаў</vt:lpstr>
      <vt:lpstr>Блок 2. Патрэбна суаднесці адну калонку слоў з другой</vt:lpstr>
      <vt:lpstr>Блок 2. Суаднясіце афіцыйныя назвы навук са скарынінскімі назвамі-сінонімамі, тлумачэннямі, якімі ён трапна паясняе кожную навуку</vt:lpstr>
      <vt:lpstr>Блок 2. Устанавіце адпаведнасць «асоба – гады жыцця»</vt:lpstr>
      <vt:lpstr>Блок 2. Суаднясіце даты і геаграфічныя паняцці, звязаныя з біяграфіяй Ф. Скарыны:</vt:lpstr>
      <vt:lpstr>Блок 3. У кнігах патрэбна знайсці старонкі, прысвечаныя Ф. Скарыне </vt:lpstr>
      <vt:lpstr>Блок 4. Растлумачце сэнс прапанаваных вам фразеалагізмаў, афарызмаў</vt:lpstr>
      <vt:lpstr>Блок 5. Бліц-віктарына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Методист</dc:creator>
  <cp:lastModifiedBy>Пользователь</cp:lastModifiedBy>
  <cp:revision>17</cp:revision>
  <cp:lastPrinted>2016-12-07T14:09:44Z</cp:lastPrinted>
  <dcterms:created xsi:type="dcterms:W3CDTF">2016-10-18T10:13:49Z</dcterms:created>
  <dcterms:modified xsi:type="dcterms:W3CDTF">2016-12-09T13:37:50Z</dcterms:modified>
</cp:coreProperties>
</file>